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307" r:id="rId2"/>
    <p:sldId id="315" r:id="rId3"/>
    <p:sldId id="319" r:id="rId4"/>
    <p:sldId id="261" r:id="rId5"/>
    <p:sldId id="316" r:id="rId6"/>
    <p:sldId id="317" r:id="rId7"/>
    <p:sldId id="321" r:id="rId8"/>
    <p:sldId id="298" r:id="rId9"/>
  </p:sldIdLst>
  <p:sldSz cx="9144000" cy="6858000" type="screen4x3"/>
  <p:notesSz cx="6858000" cy="9144000"/>
  <p:defaultTextStyle>
    <a:defPPr>
      <a:defRPr lang="zh-CH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25"/>
  </p:normalViewPr>
  <p:slideViewPr>
    <p:cSldViewPr>
      <p:cViewPr varScale="1">
        <p:scale>
          <a:sx n="100" d="100"/>
          <a:sy n="100" d="100"/>
        </p:scale>
        <p:origin x="38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HT" altLang="en-US" smtClean="0"/>
              <a:t>按一下以編輯母片副標題樣式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HT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HT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HT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HT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5BBEAD13-0566-4C6C-97E7-55F17F24B09F}" type="datetimeFigureOut">
              <a:rPr lang="zh-CHT" altLang="en-US" smtClean="0"/>
              <a:t>2015/3/17</a:t>
            </a:fld>
            <a:endParaRPr lang="zh-CH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zh-CHT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3DA0BB7-265A-403C-9275-D587AB510EDC}" type="slidenum">
              <a:rPr lang="zh-CHT" altLang="en-US" smtClean="0"/>
              <a:t>‹#›</a:t>
            </a:fld>
            <a:endParaRPr lang="zh-CHT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04"/>
            <a:ext cx="9176177" cy="682579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0" y="3140968"/>
            <a:ext cx="8676456" cy="1706488"/>
          </a:xfrm>
          <a:noFill/>
        </p:spPr>
        <p:txBody>
          <a:bodyPr/>
          <a:lstStyle/>
          <a:p>
            <a:r>
              <a:rPr lang="en-US" altLang="zh-CHS" sz="2400" dirty="0" err="1" smtClean="0"/>
              <a:t>Xiaoguang</a:t>
            </a:r>
            <a:r>
              <a:rPr lang="en-US" altLang="zh-CHS" sz="2400" dirty="0" smtClean="0"/>
              <a:t> Mo </a:t>
            </a:r>
            <a:br>
              <a:rPr lang="en-US" altLang="zh-CHS" sz="2400" dirty="0" smtClean="0"/>
            </a:br>
            <a:r>
              <a:rPr lang="en-US" altLang="zh-CHS" sz="2400" dirty="0" smtClean="0"/>
              <a:t>Lin Wang</a:t>
            </a:r>
            <a:endParaRPr lang="zh-CHS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0648"/>
            <a:ext cx="2982622" cy="29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HS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55576" y="5382047"/>
            <a:ext cx="7543800" cy="914400"/>
          </a:xfrm>
        </p:spPr>
        <p:txBody>
          <a:bodyPr/>
          <a:lstStyle/>
          <a:p>
            <a:r>
              <a:rPr lang="en-US" altLang="zh-CHS" dirty="0" smtClean="0"/>
              <a:t>Microsoft Surface Hub</a:t>
            </a:r>
            <a:endParaRPr lang="zh-CHS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9" y="476672"/>
            <a:ext cx="115062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" y="0"/>
            <a:ext cx="9114830" cy="3284984"/>
          </a:xfrm>
          <a:prstGeom prst="rect">
            <a:avLst/>
          </a:prstGeom>
        </p:spPr>
      </p:pic>
      <p:sp>
        <p:nvSpPr>
          <p:cNvPr id="5" name="標題 2"/>
          <p:cNvSpPr>
            <a:spLocks noGrp="1"/>
          </p:cNvSpPr>
          <p:nvPr>
            <p:ph type="title"/>
          </p:nvPr>
        </p:nvSpPr>
        <p:spPr>
          <a:xfrm>
            <a:off x="1043608" y="4725144"/>
            <a:ext cx="7543800" cy="914400"/>
          </a:xfrm>
        </p:spPr>
        <p:txBody>
          <a:bodyPr/>
          <a:lstStyle/>
          <a:p>
            <a:r>
              <a:rPr lang="en-US" altLang="zh-CHS" dirty="0" smtClean="0"/>
              <a:t>Traditional note taking</a:t>
            </a:r>
            <a:endParaRPr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4118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39552" y="4999471"/>
            <a:ext cx="8352928" cy="1282080"/>
          </a:xfrm>
        </p:spPr>
        <p:txBody>
          <a:bodyPr/>
          <a:lstStyle/>
          <a:p>
            <a:r>
              <a:rPr lang="en-US" altLang="zh-CHS" dirty="0" err="1" smtClean="0"/>
              <a:t>KeepNote</a:t>
            </a:r>
            <a:endParaRPr lang="zh-CHS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7793"/>
            <a:ext cx="34480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7738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HS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55576" y="5013176"/>
            <a:ext cx="7543800" cy="914400"/>
          </a:xfrm>
        </p:spPr>
        <p:txBody>
          <a:bodyPr/>
          <a:lstStyle/>
          <a:p>
            <a:r>
              <a:rPr lang="en-US" altLang="zh-CHS" dirty="0" smtClean="0"/>
              <a:t>Android TV</a:t>
            </a:r>
            <a:endParaRPr lang="zh-CHS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7" y="4043"/>
            <a:ext cx="10764688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S" dirty="0" smtClean="0"/>
              <a:t>Mobile device</a:t>
            </a:r>
            <a:endParaRPr lang="zh-CHS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" y="-5705"/>
            <a:ext cx="9144000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67544" y="764704"/>
            <a:ext cx="7543800" cy="914400"/>
          </a:xfrm>
        </p:spPr>
        <p:txBody>
          <a:bodyPr/>
          <a:lstStyle/>
          <a:p>
            <a:r>
              <a:rPr lang="en-US" altLang="zh-CHS" dirty="0" smtClean="0"/>
              <a:t>Why?</a:t>
            </a:r>
            <a:endParaRPr lang="zh-CHS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432644" y="764704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HS" dirty="0" smtClean="0"/>
              <a:t>Main features</a:t>
            </a:r>
            <a:endParaRPr lang="zh-CHS" altLang="en-US" dirty="0"/>
          </a:p>
        </p:txBody>
      </p:sp>
      <p:pic>
        <p:nvPicPr>
          <p:cNvPr id="5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471" y="1341831"/>
            <a:ext cx="9073033" cy="4197648"/>
            <a:chOff x="35471" y="1341831"/>
            <a:chExt cx="9073033" cy="419764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1" y="1363015"/>
              <a:ext cx="2160240" cy="4176464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1363015"/>
              <a:ext cx="2160240" cy="4167907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1341831"/>
              <a:ext cx="2160240" cy="4176464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52" y="1344709"/>
              <a:ext cx="2160240" cy="417646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28130" y="1397861"/>
              <a:ext cx="1774922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HT" sz="72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S</a:t>
              </a:r>
              <a:endParaRPr lang="zh-CHT" altLang="en-US" sz="7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483768" y="1454187"/>
              <a:ext cx="1872208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HT" sz="7200" b="1" cap="all" spc="0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W</a:t>
              </a:r>
              <a:endParaRPr lang="zh-CHT" altLang="en-US" sz="72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246937" y="1397861"/>
              <a:ext cx="954108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HT" sz="72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O</a:t>
              </a:r>
              <a:endParaRPr lang="zh-CHT" alt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52383" y="1419150"/>
              <a:ext cx="952002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HT" sz="72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T</a:t>
              </a:r>
              <a:endParaRPr lang="zh-CHT" altLang="en-US" sz="72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28155" y="2806769"/>
              <a:ext cx="158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HS" dirty="0" smtClean="0">
                  <a:solidFill>
                    <a:schemeClr val="accent1">
                      <a:lumMod val="75000"/>
                    </a:schemeClr>
                  </a:solidFill>
                </a:rPr>
                <a:t>Previous Android develop experience</a:t>
              </a:r>
              <a:endParaRPr lang="zh-CHS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600362" y="2714436"/>
              <a:ext cx="16390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HS" dirty="0">
                  <a:solidFill>
                    <a:schemeClr val="accent1">
                      <a:lumMod val="75000"/>
                    </a:schemeClr>
                  </a:solidFill>
                </a:rPr>
                <a:t>There are lots of similar application on the market. How do we stand out?</a:t>
              </a:r>
              <a:endParaRPr lang="zh-CHS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929478" y="2806769"/>
              <a:ext cx="16427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HS" dirty="0">
                  <a:solidFill>
                    <a:schemeClr val="accent1">
                      <a:lumMod val="75000"/>
                    </a:schemeClr>
                  </a:solidFill>
                </a:rPr>
                <a:t>If we can have our own feature and accomplish it by coding</a:t>
              </a:r>
              <a:endParaRPr lang="zh-CHS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092280" y="2806769"/>
              <a:ext cx="201622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HS" dirty="0">
                  <a:solidFill>
                    <a:schemeClr val="accent1">
                      <a:lumMod val="75000"/>
                    </a:schemeClr>
                  </a:solidFill>
                </a:rPr>
                <a:t>Some feedback from the </a:t>
              </a:r>
              <a:r>
                <a:rPr lang="en-US" altLang="zh-CHS" dirty="0" smtClean="0">
                  <a:solidFill>
                    <a:schemeClr val="accent1">
                      <a:lumMod val="75000"/>
                    </a:schemeClr>
                  </a:solidFill>
                </a:rPr>
                <a:t>customer. e.g. </a:t>
              </a:r>
              <a:r>
                <a:rPr lang="en-US" altLang="zh-CHS" dirty="0">
                  <a:solidFill>
                    <a:schemeClr val="accent1">
                      <a:lumMod val="75000"/>
                    </a:schemeClr>
                  </a:solidFill>
                </a:rPr>
                <a:t>we cannot create a new page of the </a:t>
              </a:r>
              <a:r>
                <a:rPr lang="en-US" altLang="zh-CHS" dirty="0" err="1" smtClean="0">
                  <a:solidFill>
                    <a:schemeClr val="accent1">
                      <a:lumMod val="75000"/>
                    </a:schemeClr>
                  </a:solidFill>
                </a:rPr>
                <a:t>KeepNote</a:t>
              </a:r>
              <a:r>
                <a:rPr lang="en-US" altLang="zh-CHS" dirty="0" smtClean="0">
                  <a:solidFill>
                    <a:schemeClr val="accent1">
                      <a:lumMod val="75000"/>
                    </a:schemeClr>
                  </a:solidFill>
                </a:rPr>
                <a:t>, </a:t>
              </a:r>
              <a:r>
                <a:rPr lang="en-US" altLang="zh-CHS" dirty="0">
                  <a:solidFill>
                    <a:schemeClr val="accent1">
                      <a:lumMod val="75000"/>
                    </a:schemeClr>
                  </a:solidFill>
                </a:rPr>
                <a:t>however, we can have similar functionality</a:t>
              </a:r>
              <a:endParaRPr lang="zh-CHS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標題 2"/>
          <p:cNvSpPr>
            <a:spLocks noGrp="1"/>
          </p:cNvSpPr>
          <p:nvPr>
            <p:ph type="title"/>
          </p:nvPr>
        </p:nvSpPr>
        <p:spPr>
          <a:xfrm>
            <a:off x="683568" y="3717032"/>
            <a:ext cx="7543800" cy="914400"/>
          </a:xfrm>
        </p:spPr>
        <p:txBody>
          <a:bodyPr/>
          <a:lstStyle/>
          <a:p>
            <a:pPr algn="ctr"/>
            <a:r>
              <a:rPr lang="en-US" altLang="zh-CHS" dirty="0" smtClean="0"/>
              <a:t>The end</a:t>
            </a:r>
            <a:br>
              <a:rPr lang="en-US" altLang="zh-CHS" dirty="0" smtClean="0"/>
            </a:br>
            <a:r>
              <a:rPr lang="en-US" altLang="zh-CHS" dirty="0"/>
              <a:t/>
            </a:r>
            <a:br>
              <a:rPr lang="en-US" altLang="zh-CHS" dirty="0"/>
            </a:br>
            <a:r>
              <a:rPr lang="en-US" altLang="zh-CHS" dirty="0"/>
              <a:t/>
            </a:r>
            <a:br>
              <a:rPr lang="en-US" altLang="zh-CHS" dirty="0"/>
            </a:br>
            <a:r>
              <a:rPr lang="en-US" altLang="zh-CHS" dirty="0" smtClean="0"/>
              <a:t> Thank you</a:t>
            </a:r>
            <a:endParaRPr lang="zh-CHS" altLang="en-US" dirty="0"/>
          </a:p>
        </p:txBody>
      </p:sp>
    </p:spTree>
    <p:extLst>
      <p:ext uri="{BB962C8B-B14F-4D97-AF65-F5344CB8AC3E}">
        <p14:creationId xmlns:p14="http://schemas.microsoft.com/office/powerpoint/2010/main" val="7439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然力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然力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自然力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2248</TotalTime>
  <Words>80</Words>
  <Application>Microsoft Macintosh PowerPoint</Application>
  <PresentationFormat>On-screen Show (4:3)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Palatino Linotype</vt:lpstr>
      <vt:lpstr>Wingdings</vt:lpstr>
      <vt:lpstr>宋体</vt:lpstr>
      <vt:lpstr>新細明體</vt:lpstr>
      <vt:lpstr>自然力</vt:lpstr>
      <vt:lpstr>Xiaoguang Mo  Lin Wang</vt:lpstr>
      <vt:lpstr>Microsoft Surface Hub</vt:lpstr>
      <vt:lpstr>Traditional note taking</vt:lpstr>
      <vt:lpstr>KeepNote</vt:lpstr>
      <vt:lpstr>Android TV</vt:lpstr>
      <vt:lpstr>Mobile device</vt:lpstr>
      <vt:lpstr>Why?</vt:lpstr>
      <vt:lpstr>The end   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ALIENWARE</dc:creator>
  <cp:lastModifiedBy>Microsoft Office User</cp:lastModifiedBy>
  <cp:revision>139</cp:revision>
  <dcterms:created xsi:type="dcterms:W3CDTF">2012-11-23T09:41:34Z</dcterms:created>
  <dcterms:modified xsi:type="dcterms:W3CDTF">2015-03-17T23:34:53Z</dcterms:modified>
</cp:coreProperties>
</file>